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0" r:id="rId5"/>
    <p:sldId id="259" r:id="rId6"/>
    <p:sldId id="261" r:id="rId7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152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4429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5483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813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3260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6937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1379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6055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6991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3293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0698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4067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D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D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861D4-0EF1-4F8A-9224-D6FD65C8F4BB}" type="datetimeFigureOut">
              <a:rPr lang="de-DE" smtClean="0"/>
              <a:t>16.09.2013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DFB27-D2C9-4FEC-AF06-2CE89FB36BF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853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5257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Pong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861"/>
            <a:ext cx="9144000" cy="5785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485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" name="MakeyMakey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27384"/>
            <a:ext cx="9118698" cy="5112568"/>
          </a:xfrm>
        </p:spPr>
      </p:pic>
    </p:spTree>
    <p:extLst>
      <p:ext uri="{BB962C8B-B14F-4D97-AF65-F5344CB8AC3E}">
        <p14:creationId xmlns:p14="http://schemas.microsoft.com/office/powerpoint/2010/main" val="1736047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805264"/>
            <a:ext cx="8229600" cy="792088"/>
          </a:xfrm>
        </p:spPr>
        <p:txBody>
          <a:bodyPr>
            <a:normAutofit/>
          </a:bodyPr>
          <a:lstStyle/>
          <a:p>
            <a:r>
              <a:rPr lang="de-DE" sz="1600" dirty="0" smtClean="0"/>
              <a:t>Controller bauen</a:t>
            </a:r>
          </a:p>
          <a:p>
            <a:r>
              <a:rPr lang="de-DE" sz="1600" dirty="0" smtClean="0"/>
              <a:t>http://www.kickstarter.com/projects/joylabs/makey-makey-an-invention-kit-for-everyone</a:t>
            </a:r>
            <a:endParaRPr lang="de-DE" sz="1600" dirty="0"/>
          </a:p>
        </p:txBody>
      </p:sp>
      <p:pic>
        <p:nvPicPr>
          <p:cNvPr id="2050" name="Picture 2" descr="http://farm8.staticflickr.com/7234/7167030308_7bf524518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1" y="188640"/>
            <a:ext cx="8803483" cy="5616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8348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</a:t>
            </a:r>
            <a:endParaRPr lang="de-DE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51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BeiSpiele</a:t>
            </a: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schwer: bomberman, shooter, angry birds, pacman</a:t>
            </a:r>
          </a:p>
          <a:p>
            <a:r>
              <a:rPr lang="de-DE" dirty="0" smtClean="0"/>
              <a:t>mittel: asteroids, snake, breakout, towerdefense</a:t>
            </a:r>
          </a:p>
          <a:p>
            <a:r>
              <a:rPr lang="de-DE" dirty="0" smtClean="0"/>
              <a:t>leicht: autorennen, labyrinth, Pong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2641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</Words>
  <Application>Microsoft Office PowerPoint</Application>
  <PresentationFormat>On-screen Show (4:3)</PresentationFormat>
  <Paragraphs>8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Pong</vt:lpstr>
      <vt:lpstr>PowerPoint Presentation</vt:lpstr>
      <vt:lpstr>PowerPoint Presentation</vt:lpstr>
      <vt:lpstr>BeiSpiel</vt:lpstr>
      <vt:lpstr>BeiSpiele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wollknaeul</dc:creator>
  <cp:lastModifiedBy>wollknaeul</cp:lastModifiedBy>
  <cp:revision>7</cp:revision>
  <dcterms:created xsi:type="dcterms:W3CDTF">2013-09-16T13:48:30Z</dcterms:created>
  <dcterms:modified xsi:type="dcterms:W3CDTF">2013-09-16T18:11:23Z</dcterms:modified>
</cp:coreProperties>
</file>

<file path=docProps/thumbnail.jpeg>
</file>